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1263F20-0276-467A-8E54-760852E84BEA}" type="datetimeFigureOut">
              <a:rPr lang="en-US" smtClean="0"/>
              <a:t>3/28/2012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F24F43E-E8EB-48A2-8D1D-A9C718F3F6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RITE OF PASSEAGE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Mario Lopez-Guerrero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78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33400"/>
            <a:ext cx="4320328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97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Characters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Johnny</a:t>
            </a:r>
          </a:p>
          <a:p>
            <a:r>
              <a:rPr lang="en-US" dirty="0" smtClean="0"/>
              <a:t>Billy</a:t>
            </a:r>
          </a:p>
          <a:p>
            <a:r>
              <a:rPr lang="en-US" dirty="0" smtClean="0"/>
              <a:t>Baldy</a:t>
            </a:r>
          </a:p>
          <a:p>
            <a:r>
              <a:rPr lang="en-US" dirty="0" smtClean="0"/>
              <a:t>Skinkkie</a:t>
            </a:r>
          </a:p>
          <a:p>
            <a:r>
              <a:rPr lang="en-US" dirty="0" smtClean="0"/>
              <a:t>Treeptoy </a:t>
            </a:r>
          </a:p>
          <a:p>
            <a:r>
              <a:rPr lang="en-US" dirty="0" smtClean="0"/>
              <a:t>Mrs. Gibbs(foster mom)</a:t>
            </a:r>
          </a:p>
          <a:p>
            <a:r>
              <a:rPr lang="en-US" dirty="0" smtClean="0"/>
              <a:t>Big 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40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Main problem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Johnny Gibbs </a:t>
            </a:r>
            <a:r>
              <a:rPr lang="en-US" dirty="0" smtClean="0"/>
              <a:t>learns </a:t>
            </a:r>
            <a:r>
              <a:rPr lang="en-US" dirty="0"/>
              <a:t>that the family he thought he belonged to are not his </a:t>
            </a:r>
            <a:r>
              <a:rPr lang="en-US" dirty="0" smtClean="0"/>
              <a:t>real family. They don’t share the same blood.</a:t>
            </a:r>
          </a:p>
          <a:p>
            <a:r>
              <a:rPr lang="en-US" dirty="0" smtClean="0"/>
              <a:t>Also when they Johnny find that he going to move to another house with another family he run away.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10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Johnny solution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solution was when he thought to runaway </a:t>
            </a:r>
            <a:endParaRPr lang="en-US" dirty="0"/>
          </a:p>
          <a:p>
            <a:r>
              <a:rPr lang="en-US" dirty="0" smtClean="0"/>
              <a:t>going to his best friend house to see if him could find a place to stay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751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Billy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Billy solution was putting Johnny in a gang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Billy took Johnny to the basement of the school were they went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056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 Jonny want to get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Johnny knew what going to happened to him </a:t>
            </a:r>
          </a:p>
          <a:p>
            <a:r>
              <a:rPr lang="en-US" dirty="0" smtClean="0"/>
              <a:t>Johnny after he bought baldy he be came the leader of the gang </a:t>
            </a:r>
            <a:endParaRPr lang="en-US" dirty="0"/>
          </a:p>
          <a:p>
            <a:r>
              <a:rPr lang="en-US" dirty="0" smtClean="0"/>
              <a:t>After that he rob some white guys and he knew that he could not turn around and go back with is family.</a:t>
            </a:r>
          </a:p>
        </p:txBody>
      </p:sp>
    </p:spTree>
    <p:extLst>
      <p:ext uri="{BB962C8B-B14F-4D97-AF65-F5344CB8AC3E}">
        <p14:creationId xmlns:p14="http://schemas.microsoft.com/office/powerpoint/2010/main" val="32950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80</TotalTime>
  <Words>170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 RITE OF PASSEAGE</vt:lpstr>
      <vt:lpstr>PowerPoint Presentation</vt:lpstr>
      <vt:lpstr>             Characters </vt:lpstr>
      <vt:lpstr>          Main problem  </vt:lpstr>
      <vt:lpstr>       Johnny solution </vt:lpstr>
      <vt:lpstr>            Billy solution</vt:lpstr>
      <vt:lpstr>      Jonny want to get out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RITE OF PASSEAGE</dc:title>
  <dc:creator>Administrator</dc:creator>
  <cp:lastModifiedBy>Administrator</cp:lastModifiedBy>
  <cp:revision>8</cp:revision>
  <dcterms:created xsi:type="dcterms:W3CDTF">2012-03-16T15:53:37Z</dcterms:created>
  <dcterms:modified xsi:type="dcterms:W3CDTF">2012-03-28T15:30:07Z</dcterms:modified>
</cp:coreProperties>
</file>